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07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801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297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888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6/16/2014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16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467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951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77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2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836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6/16/2014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179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6/16/2014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225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1"/>
            <a:ext cx="10171734" cy="489487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Alcoholism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252" y="618186"/>
            <a:ext cx="6602540" cy="3334801"/>
          </a:xfrm>
          <a:prstGeom prst="rect">
            <a:avLst/>
          </a:prstGeom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576" y="1397055"/>
            <a:ext cx="2681410" cy="2681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715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899" y="595696"/>
            <a:ext cx="10058400" cy="924011"/>
          </a:xfrm>
        </p:spPr>
        <p:txBody>
          <a:bodyPr/>
          <a:lstStyle/>
          <a:p>
            <a:r>
              <a:rPr lang="en-US" dirty="0" smtClean="0"/>
              <a:t>Introduction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708" y="1714334"/>
            <a:ext cx="11049430" cy="402336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tx1"/>
                </a:solidFill>
              </a:rPr>
              <a:t>The problem of alcoholism, until a few decades ago, was considered a moral problem and a sign of social responsibility.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tx1"/>
                </a:solidFill>
              </a:rPr>
              <a:t>After the introduction of the prohibition policy in some states, it was viewed as an illegal act.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A lot of youth start as social drinkers and end up as </a:t>
            </a:r>
            <a:r>
              <a:rPr lang="en-US" sz="3600" dirty="0" smtClean="0">
                <a:solidFill>
                  <a:schemeClr val="tx1"/>
                </a:solidFill>
              </a:rPr>
              <a:t>alcoholics.</a:t>
            </a:r>
          </a:p>
        </p:txBody>
      </p:sp>
    </p:spTree>
    <p:extLst>
      <p:ext uri="{BB962C8B-B14F-4D97-AF65-F5344CB8AC3E}">
        <p14:creationId xmlns:p14="http://schemas.microsoft.com/office/powerpoint/2010/main" val="321131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39921"/>
          </a:xfrm>
        </p:spPr>
        <p:txBody>
          <a:bodyPr/>
          <a:lstStyle/>
          <a:p>
            <a:r>
              <a:rPr lang="en-US" dirty="0" smtClean="0"/>
              <a:t>Conti..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944" y="1845734"/>
            <a:ext cx="10511736" cy="402336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An </a:t>
            </a:r>
            <a:r>
              <a:rPr lang="en-US" sz="3200" b="1" dirty="0">
                <a:solidFill>
                  <a:schemeClr val="tx1"/>
                </a:solidFill>
              </a:rPr>
              <a:t>alcoholic</a:t>
            </a:r>
            <a:r>
              <a:rPr lang="en-US" sz="3200" dirty="0">
                <a:solidFill>
                  <a:schemeClr val="tx1"/>
                </a:solidFill>
              </a:rPr>
              <a:t> is a person, while </a:t>
            </a:r>
            <a:r>
              <a:rPr lang="en-US" sz="3200" b="1" dirty="0">
                <a:solidFill>
                  <a:schemeClr val="tx1"/>
                </a:solidFill>
              </a:rPr>
              <a:t>alcoholism</a:t>
            </a:r>
            <a:r>
              <a:rPr lang="en-US" sz="3200" dirty="0">
                <a:solidFill>
                  <a:schemeClr val="tx1"/>
                </a:solidFill>
              </a:rPr>
              <a:t> is the illness. An alcoholic suffers from alcoholism. </a:t>
            </a:r>
            <a:r>
              <a:rPr lang="en-US" sz="3200" u="sng" dirty="0">
                <a:solidFill>
                  <a:schemeClr val="tx1"/>
                </a:solidFill>
              </a:rPr>
              <a:t>Alcoholism is a long-term (chronic) disease</a:t>
            </a:r>
            <a:r>
              <a:rPr lang="en-US" sz="3200" dirty="0">
                <a:solidFill>
                  <a:schemeClr val="tx1"/>
                </a:solidFill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/>
                </a:solidFill>
              </a:rPr>
              <a:t>Alcoholism</a:t>
            </a:r>
            <a:r>
              <a:rPr lang="en-US" sz="3200" dirty="0">
                <a:solidFill>
                  <a:schemeClr val="tx1"/>
                </a:solidFill>
              </a:rPr>
              <a:t> is a broad term for problems with alcohol, and generally it refers to </a:t>
            </a:r>
            <a:r>
              <a:rPr lang="en-US" sz="3200" u="sng" dirty="0">
                <a:solidFill>
                  <a:schemeClr val="tx1"/>
                </a:solidFill>
              </a:rPr>
              <a:t>compulsive and uncontrolled consumption of alcohol</a:t>
            </a:r>
            <a:r>
              <a:rPr lang="en-US" sz="3200" dirty="0">
                <a:solidFill>
                  <a:schemeClr val="tx1"/>
                </a:solidFill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Alcoholism has much in common with the problem of drug abuse</a:t>
            </a:r>
            <a:r>
              <a:rPr lang="en-US" sz="3200" dirty="0" smtClean="0">
                <a:solidFill>
                  <a:schemeClr val="tx1"/>
                </a:solidFill>
              </a:rPr>
              <a:t>.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Behaviour</a:t>
            </a:r>
            <a:r>
              <a:rPr lang="en-US" dirty="0" smtClean="0"/>
              <a:t> of becoming alcoholic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4643" y="1845734"/>
            <a:ext cx="10281037" cy="411774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Frequently drinking more than intended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Occasional or frequent blackouts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Frequently regretting things when drunk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Requiring more alcohol to get drunk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Drinking alone or in secret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Feeling the urge of drink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Hiding alcohol in your home, workplace, etc.,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Stopping or losing interest in hobbies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Missing work or other activities due to drinking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tx1"/>
                </a:solidFill>
              </a:rPr>
              <a:t>Neglecting </a:t>
            </a:r>
            <a:r>
              <a:rPr lang="en-US" sz="2400" dirty="0">
                <a:solidFill>
                  <a:schemeClr val="tx1"/>
                </a:solidFill>
              </a:rPr>
              <a:t>responsibilities due to </a:t>
            </a:r>
            <a:r>
              <a:rPr lang="en-US" sz="2400" dirty="0" smtClean="0">
                <a:solidFill>
                  <a:schemeClr val="tx1"/>
                </a:solidFill>
              </a:rPr>
              <a:t>drinking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87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Causes of being an alcoholic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794" y="1845734"/>
            <a:ext cx="10176886" cy="443915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800" dirty="0" smtClean="0">
                <a:solidFill>
                  <a:schemeClr val="tx1"/>
                </a:solidFill>
              </a:rPr>
              <a:t>Social drinking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800" dirty="0" smtClean="0">
                <a:solidFill>
                  <a:schemeClr val="tx1"/>
                </a:solidFill>
              </a:rPr>
              <a:t>Alcoholic parents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800" dirty="0" smtClean="0">
                <a:solidFill>
                  <a:schemeClr val="tx1"/>
                </a:solidFill>
              </a:rPr>
              <a:t>Lack of family support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800" dirty="0" smtClean="0">
                <a:solidFill>
                  <a:schemeClr val="tx1"/>
                </a:solidFill>
              </a:rPr>
              <a:t>Low self esteem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800" dirty="0" smtClean="0">
                <a:solidFill>
                  <a:schemeClr val="tx1"/>
                </a:solidFill>
              </a:rPr>
              <a:t>Childhood sexual abuse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800" dirty="0" smtClean="0">
                <a:solidFill>
                  <a:schemeClr val="tx1"/>
                </a:solidFill>
              </a:rPr>
              <a:t>Stress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800" dirty="0" smtClean="0">
                <a:solidFill>
                  <a:schemeClr val="tx1"/>
                </a:solidFill>
              </a:rPr>
              <a:t>Peer drinking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800" dirty="0" smtClean="0">
                <a:solidFill>
                  <a:schemeClr val="tx1"/>
                </a:solidFill>
              </a:rPr>
              <a:t>Media and advertising  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en-US" sz="2800" dirty="0" smtClean="0">
                <a:solidFill>
                  <a:schemeClr val="tx1"/>
                </a:solidFill>
              </a:rPr>
              <a:t>Availability  etc..,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endParaRPr lang="en-US" sz="28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73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Effects of being an alcoholic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b="1" dirty="0" smtClean="0">
                <a:solidFill>
                  <a:schemeClr val="tx1"/>
                </a:solidFill>
              </a:rPr>
              <a:t>Long term alcohol abuse may cause a number of physical symptoms including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</a:rPr>
              <a:t>Cirrhosis of liver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</a:rPr>
              <a:t>Pancreatitis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</a:rPr>
              <a:t>Epilepsy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</a:rPr>
              <a:t>poly-neuropathy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</a:rPr>
              <a:t>Heart disease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</a:rPr>
              <a:t>Nutritional deficiencies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</a:rPr>
              <a:t>Peptic ulcer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</a:rPr>
              <a:t>Cardiovascular disease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</a:rPr>
              <a:t>cancer 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57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24011"/>
          </a:xfrm>
        </p:spPr>
        <p:txBody>
          <a:bodyPr/>
          <a:lstStyle/>
          <a:p>
            <a:pPr algn="ctr"/>
            <a:r>
              <a:rPr lang="en-US" dirty="0" smtClean="0"/>
              <a:t>Side effects of alcohol consumption </a:t>
            </a:r>
            <a:endParaRPr lang="en-US" dirty="0"/>
          </a:p>
        </p:txBody>
      </p:sp>
      <p:pic>
        <p:nvPicPr>
          <p:cNvPr id="4" name="5 side effects of alcohol consump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8188" y="1331109"/>
            <a:ext cx="10197492" cy="491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826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Tips to quit alcohol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Recognition of problem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Commit yourself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Set goals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Do not keep alcohol at home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Do not skip meals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Do maintain healthy diet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Do start exercising again 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Do remember the heartache, that alcohol caused in you or others life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Do be thankful for many blessing that you already posses</a:t>
            </a:r>
          </a:p>
        </p:txBody>
      </p:sp>
    </p:spTree>
    <p:extLst>
      <p:ext uri="{BB962C8B-B14F-4D97-AF65-F5344CB8AC3E}">
        <p14:creationId xmlns:p14="http://schemas.microsoft.com/office/powerpoint/2010/main" val="301666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45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157</TotalTime>
  <Words>302</Words>
  <Application>Microsoft Office PowerPoint</Application>
  <PresentationFormat>Widescreen</PresentationFormat>
  <Paragraphs>53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Retrospect</vt:lpstr>
      <vt:lpstr>             Alcoholism </vt:lpstr>
      <vt:lpstr>Introduction </vt:lpstr>
      <vt:lpstr>Conti..</vt:lpstr>
      <vt:lpstr>Behaviour of becoming alcoholic</vt:lpstr>
      <vt:lpstr>Causes of being an alcoholic</vt:lpstr>
      <vt:lpstr>Effects of being an alcoholic</vt:lpstr>
      <vt:lpstr>Side effects of alcohol consumption </vt:lpstr>
      <vt:lpstr>Tips to quit alcohol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Balamurugan J</dc:creator>
  <cp:lastModifiedBy>Balamurugan J</cp:lastModifiedBy>
  <cp:revision>18</cp:revision>
  <dcterms:created xsi:type="dcterms:W3CDTF">2014-03-20T16:15:28Z</dcterms:created>
  <dcterms:modified xsi:type="dcterms:W3CDTF">2014-06-16T18:14:55Z</dcterms:modified>
</cp:coreProperties>
</file>

<file path=docProps/thumbnail.jpeg>
</file>